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101E1BF-1F16-4A8C-8AB3-6E9ACEDA13E9}" type="datetimeFigureOut">
              <a:rPr lang="en-US" smtClean="0"/>
              <a:pPr/>
              <a:t>11/13/2007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B4E32E7-1515-4EFD-80EE-AA4B0A03C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E1BF-1F16-4A8C-8AB3-6E9ACEDA13E9}" type="datetimeFigureOut">
              <a:rPr lang="en-US" smtClean="0"/>
              <a:pPr/>
              <a:t>11/13/2007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32E7-1515-4EFD-80EE-AA4B0A03C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E1BF-1F16-4A8C-8AB3-6E9ACEDA13E9}" type="datetimeFigureOut">
              <a:rPr lang="en-US" smtClean="0"/>
              <a:pPr/>
              <a:t>11/13/2007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32E7-1515-4EFD-80EE-AA4B0A03C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101E1BF-1F16-4A8C-8AB3-6E9ACEDA13E9}" type="datetimeFigureOut">
              <a:rPr lang="en-US" smtClean="0"/>
              <a:pPr/>
              <a:t>11/13/2007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32E7-1515-4EFD-80EE-AA4B0A03C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101E1BF-1F16-4A8C-8AB3-6E9ACEDA13E9}" type="datetimeFigureOut">
              <a:rPr lang="en-US" smtClean="0"/>
              <a:pPr/>
              <a:t>11/13/2007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B4E32E7-1515-4EFD-80EE-AA4B0A03CC1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101E1BF-1F16-4A8C-8AB3-6E9ACEDA13E9}" type="datetimeFigureOut">
              <a:rPr lang="en-US" smtClean="0"/>
              <a:pPr/>
              <a:t>11/13/2007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B4E32E7-1515-4EFD-80EE-AA4B0A03C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101E1BF-1F16-4A8C-8AB3-6E9ACEDA13E9}" type="datetimeFigureOut">
              <a:rPr lang="en-US" smtClean="0"/>
              <a:pPr/>
              <a:t>11/13/2007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B4E32E7-1515-4EFD-80EE-AA4B0A03C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E1BF-1F16-4A8C-8AB3-6E9ACEDA13E9}" type="datetimeFigureOut">
              <a:rPr lang="en-US" smtClean="0"/>
              <a:pPr/>
              <a:t>11/13/2007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32E7-1515-4EFD-80EE-AA4B0A03C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101E1BF-1F16-4A8C-8AB3-6E9ACEDA13E9}" type="datetimeFigureOut">
              <a:rPr lang="en-US" smtClean="0"/>
              <a:pPr/>
              <a:t>11/13/2007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B4E32E7-1515-4EFD-80EE-AA4B0A03C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101E1BF-1F16-4A8C-8AB3-6E9ACEDA13E9}" type="datetimeFigureOut">
              <a:rPr lang="en-US" smtClean="0"/>
              <a:pPr/>
              <a:t>11/13/2007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B4E32E7-1515-4EFD-80EE-AA4B0A03C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101E1BF-1F16-4A8C-8AB3-6E9ACEDA13E9}" type="datetimeFigureOut">
              <a:rPr lang="en-US" smtClean="0"/>
              <a:pPr/>
              <a:t>11/13/2007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B4E32E7-1515-4EFD-80EE-AA4B0A03C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101E1BF-1F16-4A8C-8AB3-6E9ACEDA13E9}" type="datetimeFigureOut">
              <a:rPr lang="en-US" smtClean="0"/>
              <a:pPr/>
              <a:t>11/13/2007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B4E32E7-1515-4EFD-80EE-AA4B0A03C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err="1" smtClean="0"/>
              <a:t>Átröskun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 smtClean="0"/>
              <a:t>Erla Rún Rúnarsdóttir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Hvað er </a:t>
            </a:r>
            <a:r>
              <a:rPr lang="is-IS" dirty="0" err="1" smtClean="0"/>
              <a:t>Átröskun</a:t>
            </a:r>
            <a:r>
              <a:rPr lang="is-I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sz="2000" dirty="0" smtClean="0"/>
              <a:t>Einstaklingur sem þjáist af lystarstoli neitar að viðhalda eðlilegri líkamsþyngd, reynir að takmarka þá fæðu sem hann lætur ofan í sig og stundar líkamsrækt í óhófi til þess að brenna þeim hitaeiningum sem </a:t>
            </a:r>
            <a:r>
              <a:rPr lang="is-IS" sz="2000" dirty="0" smtClean="0"/>
              <a:t>hann </a:t>
            </a:r>
            <a:r>
              <a:rPr lang="is-IS" sz="2000" dirty="0" smtClean="0"/>
              <a:t>hefur innbyrt. </a:t>
            </a:r>
          </a:p>
          <a:p>
            <a:r>
              <a:rPr lang="is-IS" sz="2000" dirty="0" smtClean="0"/>
              <a:t>Stundum ælir hann því litla sem hann hefur borðað. Þetta er lævís sjúkdómur og oftar en ekki byrjar hann voða sakleysislega.</a:t>
            </a:r>
          </a:p>
          <a:p>
            <a:r>
              <a:rPr lang="is-IS" sz="2000" dirty="0" smtClean="0"/>
              <a:t>Líf hans fer að snúast nær eingöngu um mat, æfingar, hitaeiningar og þess háttar. Hann léttist í kjölfar þess að borða lítið og að lokum fer hann undir kjörþyngd og verður jafnvel lífshættulega léttur.</a:t>
            </a:r>
          </a:p>
          <a:p>
            <a:r>
              <a:rPr lang="is-IS" sz="2000" dirty="0" smtClean="0"/>
              <a:t>Lystarstol er oftar en ekki </a:t>
            </a:r>
            <a:r>
              <a:rPr lang="is-IS" sz="2000" dirty="0" err="1" smtClean="0"/>
              <a:t>einhversskonar</a:t>
            </a:r>
            <a:r>
              <a:rPr lang="is-IS" sz="2000" dirty="0" smtClean="0"/>
              <a:t> stjórntæki vegna vanlíðunar á öðrum sviðum í lífinu. Þess vegna er afar erfitt að meðhöndla það því einstaklingurinn á erfitt með að treysta því að það sé hægt að vinna bug á þeim vandamálum þrátt fyrir að sleppa lystarstolsmunstrinu. </a:t>
            </a:r>
          </a:p>
          <a:p>
            <a:endParaRPr lang="en-US" sz="1400" dirty="0"/>
          </a:p>
        </p:txBody>
      </p:sp>
      <p:pic>
        <p:nvPicPr>
          <p:cNvPr id="4" name="Picture 3" descr="anorexia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95" y="0"/>
            <a:ext cx="1382307" cy="1928802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Helstu Einkenni </a:t>
            </a:r>
            <a:r>
              <a:rPr lang="is-IS" dirty="0" err="1" smtClean="0"/>
              <a:t>Átröskunar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4038600" cy="4697427"/>
          </a:xfrm>
        </p:spPr>
        <p:txBody>
          <a:bodyPr>
            <a:normAutofit lnSpcReduction="10000"/>
          </a:bodyPr>
          <a:lstStyle/>
          <a:p>
            <a:r>
              <a:rPr lang="is-IS" sz="1200" dirty="0" smtClean="0"/>
              <a:t>Gagntekinn af hugsun um mat</a:t>
            </a:r>
          </a:p>
          <a:p>
            <a:r>
              <a:rPr lang="is-IS" sz="1200" dirty="0" smtClean="0"/>
              <a:t>Brengluð líkamsímynd </a:t>
            </a:r>
          </a:p>
          <a:p>
            <a:r>
              <a:rPr lang="is-IS" sz="1200" dirty="0" smtClean="0"/>
              <a:t>Vill verða léttari/ vera í ákveðinni þyngd</a:t>
            </a:r>
          </a:p>
          <a:p>
            <a:r>
              <a:rPr lang="is-IS" sz="1200" dirty="0" smtClean="0"/>
              <a:t>Sjálfsmat einstaklingsins óeðlilega háð þyngd og lögun líkamans</a:t>
            </a:r>
          </a:p>
          <a:p>
            <a:r>
              <a:rPr lang="is-IS" sz="1200" dirty="0" smtClean="0"/>
              <a:t>Einstaklingurinn telur hitaeiningar í matvælum</a:t>
            </a:r>
          </a:p>
          <a:p>
            <a:r>
              <a:rPr lang="is-IS" sz="1200" dirty="0" smtClean="0"/>
              <a:t>Einstaklingur veit orkuhlutföll í matvælum</a:t>
            </a:r>
          </a:p>
          <a:p>
            <a:r>
              <a:rPr lang="is-IS" sz="1200" dirty="0" smtClean="0"/>
              <a:t>Ótti við vissar fæðutegundir (t.d. rautt kjöt, feitur matur)</a:t>
            </a:r>
          </a:p>
          <a:p>
            <a:r>
              <a:rPr lang="is-IS" sz="1200" dirty="0" smtClean="0"/>
              <a:t>Fastmótaðar matarvenjur</a:t>
            </a:r>
          </a:p>
          <a:p>
            <a:r>
              <a:rPr lang="is-IS" sz="1200" dirty="0" smtClean="0"/>
              <a:t>Einstaklingurinn ákveður fæðuskammta yfir daginn</a:t>
            </a:r>
          </a:p>
          <a:p>
            <a:r>
              <a:rPr lang="is-IS" sz="1200" dirty="0" smtClean="0"/>
              <a:t>Mikill áhugi á mat og matargerð</a:t>
            </a:r>
          </a:p>
          <a:p>
            <a:r>
              <a:rPr lang="is-IS" sz="1200" dirty="0" smtClean="0"/>
              <a:t>Einstaklingurinn vigtar mat ofan í sig</a:t>
            </a:r>
          </a:p>
          <a:p>
            <a:r>
              <a:rPr lang="is-IS" sz="1200" dirty="0" smtClean="0"/>
              <a:t>Óeðlilega mikil hreyfing (t.d. labba oft upp og niður stiga, sækja hitt og þetta)</a:t>
            </a:r>
          </a:p>
          <a:p>
            <a:r>
              <a:rPr lang="is-IS" sz="1200" dirty="0" smtClean="0"/>
              <a:t>  Óeðlilega mikil líkamsrækt</a:t>
            </a:r>
          </a:p>
          <a:p>
            <a:r>
              <a:rPr lang="is-IS" sz="1200" dirty="0" smtClean="0"/>
              <a:t>Sveltir sig</a:t>
            </a:r>
          </a:p>
          <a:p>
            <a:r>
              <a:rPr lang="is-IS" sz="1200" dirty="0" smtClean="0"/>
              <a:t>Losar sig við mat (ælir, tekur hægðalosandi lyf)</a:t>
            </a:r>
          </a:p>
          <a:p>
            <a:r>
              <a:rPr lang="is-IS" sz="1200" dirty="0" smtClean="0"/>
              <a:t>Matur skorinn í litla bita</a:t>
            </a:r>
          </a:p>
          <a:p>
            <a:r>
              <a:rPr lang="is-IS" sz="1200" dirty="0" smtClean="0"/>
              <a:t>  Borðar mjög hægt</a:t>
            </a:r>
          </a:p>
          <a:p>
            <a:r>
              <a:rPr lang="is-IS" sz="1200" dirty="0" smtClean="0"/>
              <a:t>Drekkur óvenjumikið</a:t>
            </a:r>
            <a:endParaRPr lang="en-US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7299"/>
            <a:ext cx="4038600" cy="3571900"/>
          </a:xfrm>
        </p:spPr>
        <p:txBody>
          <a:bodyPr>
            <a:normAutofit lnSpcReduction="10000"/>
          </a:bodyPr>
          <a:lstStyle/>
          <a:p>
            <a:r>
              <a:rPr lang="is-IS" sz="1200" dirty="0" smtClean="0"/>
              <a:t>Svefnleysi</a:t>
            </a:r>
          </a:p>
          <a:p>
            <a:r>
              <a:rPr lang="is-IS" sz="1200" dirty="0" smtClean="0"/>
              <a:t>Þunglyndi</a:t>
            </a:r>
          </a:p>
          <a:p>
            <a:r>
              <a:rPr lang="is-IS" sz="1200" dirty="0" err="1" smtClean="0"/>
              <a:t>Pirringur</a:t>
            </a:r>
            <a:endParaRPr lang="is-IS" sz="1200" dirty="0" smtClean="0"/>
          </a:p>
          <a:p>
            <a:r>
              <a:rPr lang="is-IS" sz="1200" dirty="0" smtClean="0"/>
              <a:t>Félagsleg einangrun</a:t>
            </a:r>
          </a:p>
          <a:p>
            <a:r>
              <a:rPr lang="is-IS" sz="1200" dirty="0" smtClean="0"/>
              <a:t>  Árátta og þráhyggja (allt á sínum stað, bregst illa við breytingum á venjum)</a:t>
            </a:r>
          </a:p>
          <a:p>
            <a:r>
              <a:rPr lang="is-IS" sz="1200" dirty="0" smtClean="0"/>
              <a:t>Einbeitingarskortur</a:t>
            </a:r>
          </a:p>
          <a:p>
            <a:r>
              <a:rPr lang="is-IS" sz="1200" dirty="0" smtClean="0"/>
              <a:t>Eirðarleysi</a:t>
            </a:r>
          </a:p>
          <a:p>
            <a:r>
              <a:rPr lang="is-IS" sz="1200" dirty="0" smtClean="0"/>
              <a:t>Lágt sjálfsmat</a:t>
            </a:r>
          </a:p>
          <a:p>
            <a:r>
              <a:rPr lang="is-IS" sz="1200" dirty="0" smtClean="0"/>
              <a:t>  </a:t>
            </a:r>
            <a:r>
              <a:rPr lang="is-IS" sz="1200" dirty="0" err="1" smtClean="0"/>
              <a:t>Fullkomnunarárátta</a:t>
            </a:r>
            <a:endParaRPr lang="is-IS" sz="1200" dirty="0" smtClean="0"/>
          </a:p>
          <a:p>
            <a:r>
              <a:rPr lang="is-IS" sz="1200" dirty="0" smtClean="0"/>
              <a:t>Ósveigjanlegar reglur og hugsun (allt eða ekkert, enginn millivegur)</a:t>
            </a:r>
          </a:p>
          <a:p>
            <a:r>
              <a:rPr lang="is-IS" sz="1200" dirty="0" smtClean="0"/>
              <a:t>Stjórnleysi er </a:t>
            </a:r>
            <a:r>
              <a:rPr lang="is-IS" sz="1200" dirty="0" err="1" smtClean="0"/>
              <a:t>ógvekjandi</a:t>
            </a:r>
            <a:endParaRPr lang="is-IS" sz="1200" dirty="0" smtClean="0"/>
          </a:p>
          <a:p>
            <a:r>
              <a:rPr lang="is-IS" sz="1200" dirty="0" smtClean="0"/>
              <a:t>Óöryggi í samskiptum</a:t>
            </a:r>
          </a:p>
          <a:p>
            <a:r>
              <a:rPr lang="is-IS" sz="1200" dirty="0" smtClean="0"/>
              <a:t>Hræðsla við að þroskast</a:t>
            </a:r>
          </a:p>
          <a:p>
            <a:r>
              <a:rPr lang="is-IS" sz="1200" dirty="0" smtClean="0"/>
              <a:t>Afneitar því hversu alvarlega lítil þyngd er orðin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Hvernig </a:t>
            </a:r>
            <a:r>
              <a:rPr lang="is-IS" dirty="0" err="1" smtClean="0"/>
              <a:t>Átröskun</a:t>
            </a:r>
            <a:r>
              <a:rPr lang="is-IS" dirty="0" smtClean="0"/>
              <a:t> hefur áhrif á líkamann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15064" cy="4525963"/>
          </a:xfrm>
        </p:spPr>
        <p:txBody>
          <a:bodyPr>
            <a:normAutofit/>
          </a:bodyPr>
          <a:lstStyle/>
          <a:p>
            <a:r>
              <a:rPr lang="is-IS" sz="1800" dirty="0" smtClean="0"/>
              <a:t>Minnkandi kuldaþol, alltaf kalt</a:t>
            </a:r>
          </a:p>
          <a:p>
            <a:r>
              <a:rPr lang="is-IS" sz="1800" dirty="0" smtClean="0"/>
              <a:t>Blæðingar hætta</a:t>
            </a:r>
          </a:p>
          <a:p>
            <a:r>
              <a:rPr lang="is-IS" sz="1800" dirty="0" smtClean="0"/>
              <a:t>Eðlileg þyngdaraukning á kynþroskaskeiði verður ekki</a:t>
            </a:r>
          </a:p>
          <a:p>
            <a:r>
              <a:rPr lang="is-IS" sz="1800" dirty="0" smtClean="0"/>
              <a:t>Á líkama vaxa dúnkennd hár </a:t>
            </a:r>
          </a:p>
          <a:p>
            <a:r>
              <a:rPr lang="is-IS" sz="1800" dirty="0" smtClean="0"/>
              <a:t>Hjartsláttur er óreglulegur</a:t>
            </a:r>
          </a:p>
          <a:p>
            <a:r>
              <a:rPr lang="is-IS" sz="1800" dirty="0" smtClean="0"/>
              <a:t>Blóðþrýstingur lækkar</a:t>
            </a:r>
          </a:p>
          <a:p>
            <a:r>
              <a:rPr lang="is-IS" sz="1800" dirty="0" smtClean="0"/>
              <a:t>Húðin er þurr</a:t>
            </a:r>
          </a:p>
          <a:p>
            <a:r>
              <a:rPr lang="is-IS" sz="1800" dirty="0" smtClean="0"/>
              <a:t>Neglurnar eru stökkar</a:t>
            </a:r>
          </a:p>
          <a:p>
            <a:r>
              <a:rPr lang="is-IS" sz="1800" dirty="0" smtClean="0"/>
              <a:t>Hægur andardráttur</a:t>
            </a:r>
          </a:p>
          <a:p>
            <a:r>
              <a:rPr lang="is-IS" sz="1800" dirty="0" smtClean="0"/>
              <a:t>Gangtruflanir í hjarta</a:t>
            </a:r>
          </a:p>
          <a:p>
            <a:r>
              <a:rPr lang="is-IS" sz="1800" dirty="0" smtClean="0"/>
              <a:t>Hárlos</a:t>
            </a:r>
          </a:p>
          <a:p>
            <a:endParaRPr lang="en-US" sz="1800" dirty="0"/>
          </a:p>
        </p:txBody>
      </p:sp>
      <p:pic>
        <p:nvPicPr>
          <p:cNvPr id="4" name="Picture 3" descr="Anorexí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2786058"/>
            <a:ext cx="3377683" cy="35719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Hvert á að leita?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err="1" smtClean="0"/>
              <a:t>Geðlæknar</a:t>
            </a:r>
            <a:r>
              <a:rPr lang="en-US" sz="1800" b="1" dirty="0" smtClean="0"/>
              <a:t>, </a:t>
            </a:r>
            <a:r>
              <a:rPr lang="en-US" sz="1800" i="1" dirty="0" err="1"/>
              <a:t>Geðlæknar</a:t>
            </a:r>
            <a:r>
              <a:rPr lang="en-US" sz="1800" i="1" dirty="0"/>
              <a:t> </a:t>
            </a:r>
            <a:r>
              <a:rPr lang="en-US" sz="1800" i="1" dirty="0" err="1"/>
              <a:t>starfa</a:t>
            </a:r>
            <a:r>
              <a:rPr lang="en-US" sz="1800" i="1" dirty="0"/>
              <a:t> </a:t>
            </a:r>
            <a:r>
              <a:rPr lang="en-US" sz="1800" i="1" dirty="0" err="1"/>
              <a:t>bæði</a:t>
            </a:r>
            <a:r>
              <a:rPr lang="en-US" sz="1800" i="1" dirty="0"/>
              <a:t> </a:t>
            </a:r>
            <a:r>
              <a:rPr lang="en-US" sz="1800" i="1" dirty="0" err="1"/>
              <a:t>sjálfstætt</a:t>
            </a:r>
            <a:r>
              <a:rPr lang="en-US" sz="1800" i="1" dirty="0"/>
              <a:t> </a:t>
            </a:r>
            <a:r>
              <a:rPr lang="en-US" sz="1800" i="1" dirty="0" err="1"/>
              <a:t>og</a:t>
            </a:r>
            <a:r>
              <a:rPr lang="en-US" sz="1800" i="1" dirty="0"/>
              <a:t> á </a:t>
            </a:r>
            <a:r>
              <a:rPr lang="en-US" sz="1800" i="1" dirty="0" err="1"/>
              <a:t>heilbrigðisstofnunum</a:t>
            </a:r>
            <a:r>
              <a:rPr lang="en-US" sz="1800" i="1" dirty="0"/>
              <a:t>. </a:t>
            </a:r>
            <a:r>
              <a:rPr lang="en-US" sz="1800" i="1" dirty="0" err="1"/>
              <a:t>Þeir</a:t>
            </a:r>
            <a:r>
              <a:rPr lang="en-US" sz="1800" i="1" dirty="0"/>
              <a:t> </a:t>
            </a:r>
            <a:r>
              <a:rPr lang="en-US" sz="1800" i="1" dirty="0" err="1"/>
              <a:t>vinna</a:t>
            </a:r>
            <a:r>
              <a:rPr lang="en-US" sz="1800" i="1" dirty="0"/>
              <a:t> </a:t>
            </a:r>
            <a:r>
              <a:rPr lang="en-US" sz="1800" i="1" dirty="0" err="1"/>
              <a:t>með</a:t>
            </a:r>
            <a:r>
              <a:rPr lang="en-US" sz="1800" i="1" dirty="0"/>
              <a:t> </a:t>
            </a:r>
            <a:r>
              <a:rPr lang="en-US" sz="1800" i="1" dirty="0" err="1"/>
              <a:t>andlegu</a:t>
            </a:r>
            <a:r>
              <a:rPr lang="en-US" sz="1800" i="1" dirty="0"/>
              <a:t> </a:t>
            </a:r>
            <a:r>
              <a:rPr lang="en-US" sz="1800" i="1" dirty="0" err="1"/>
              <a:t>hliðina</a:t>
            </a:r>
            <a:r>
              <a:rPr lang="en-US" sz="1800" i="1" dirty="0"/>
              <a:t> </a:t>
            </a:r>
            <a:r>
              <a:rPr lang="en-US" sz="1800" i="1" dirty="0" err="1"/>
              <a:t>og</a:t>
            </a:r>
            <a:r>
              <a:rPr lang="en-US" sz="1800" i="1" dirty="0"/>
              <a:t> </a:t>
            </a:r>
            <a:r>
              <a:rPr lang="en-US" sz="1800" i="1" dirty="0" err="1"/>
              <a:t>geta</a:t>
            </a:r>
            <a:r>
              <a:rPr lang="en-US" sz="1800" i="1" dirty="0"/>
              <a:t> </a:t>
            </a:r>
            <a:r>
              <a:rPr lang="en-US" sz="1800" i="1" dirty="0" err="1"/>
              <a:t>ávísað</a:t>
            </a:r>
            <a:r>
              <a:rPr lang="en-US" sz="1800" i="1" dirty="0"/>
              <a:t> á </a:t>
            </a:r>
            <a:r>
              <a:rPr lang="en-US" sz="1800" i="1" dirty="0" err="1"/>
              <a:t>geðlyf</a:t>
            </a:r>
            <a:r>
              <a:rPr lang="en-US" sz="1800" i="1" dirty="0"/>
              <a:t> </a:t>
            </a:r>
            <a:r>
              <a:rPr lang="en-US" sz="1800" i="1" dirty="0" err="1"/>
              <a:t>ef</a:t>
            </a:r>
            <a:r>
              <a:rPr lang="en-US" sz="1800" i="1" dirty="0"/>
              <a:t> </a:t>
            </a:r>
            <a:r>
              <a:rPr lang="en-US" sz="1800" i="1" dirty="0" err="1"/>
              <a:t>þeir</a:t>
            </a:r>
            <a:r>
              <a:rPr lang="en-US" sz="1800" i="1" dirty="0"/>
              <a:t> </a:t>
            </a:r>
            <a:r>
              <a:rPr lang="en-US" sz="1800" i="1" dirty="0" err="1"/>
              <a:t>telja</a:t>
            </a:r>
            <a:r>
              <a:rPr lang="en-US" sz="1800" i="1" dirty="0"/>
              <a:t> </a:t>
            </a:r>
            <a:r>
              <a:rPr lang="en-US" sz="1800" i="1" dirty="0" err="1"/>
              <a:t>það</a:t>
            </a:r>
            <a:r>
              <a:rPr lang="en-US" sz="1800" i="1" dirty="0"/>
              <a:t> </a:t>
            </a:r>
            <a:r>
              <a:rPr lang="en-US" sz="1800" i="1" dirty="0" err="1"/>
              <a:t>nauðsynlegt</a:t>
            </a:r>
            <a:r>
              <a:rPr lang="en-US" sz="1800" i="1" dirty="0"/>
              <a:t>. </a:t>
            </a:r>
            <a:endParaRPr lang="en-US" sz="1800" i="1" dirty="0" smtClean="0"/>
          </a:p>
          <a:p>
            <a:r>
              <a:rPr lang="en-US" sz="1800" b="1" dirty="0" err="1" smtClean="0"/>
              <a:t>Sálfræðingar</a:t>
            </a:r>
            <a:r>
              <a:rPr lang="en-US" sz="1800" b="1" dirty="0" smtClean="0"/>
              <a:t>, </a:t>
            </a:r>
            <a:r>
              <a:rPr lang="en-US" sz="1800" i="1" dirty="0" err="1" smtClean="0"/>
              <a:t>Sálfræðingar</a:t>
            </a:r>
            <a:r>
              <a:rPr lang="en-US" sz="1800" i="1" dirty="0" smtClean="0"/>
              <a:t> </a:t>
            </a:r>
            <a:r>
              <a:rPr lang="en-US" sz="1800" i="1" dirty="0" err="1"/>
              <a:t>starfa</a:t>
            </a:r>
            <a:r>
              <a:rPr lang="en-US" sz="1800" i="1" dirty="0"/>
              <a:t> </a:t>
            </a:r>
            <a:r>
              <a:rPr lang="en-US" sz="1800" i="1" dirty="0" err="1"/>
              <a:t>bæði</a:t>
            </a:r>
            <a:r>
              <a:rPr lang="en-US" sz="1800" i="1" dirty="0"/>
              <a:t> </a:t>
            </a:r>
            <a:r>
              <a:rPr lang="en-US" sz="1800" i="1" dirty="0" err="1"/>
              <a:t>sjálfstætt</a:t>
            </a:r>
            <a:r>
              <a:rPr lang="en-US" sz="1800" i="1" dirty="0"/>
              <a:t> </a:t>
            </a:r>
            <a:r>
              <a:rPr lang="en-US" sz="1800" i="1" dirty="0" err="1"/>
              <a:t>og</a:t>
            </a:r>
            <a:r>
              <a:rPr lang="en-US" sz="1800" i="1" dirty="0"/>
              <a:t> á </a:t>
            </a:r>
            <a:r>
              <a:rPr lang="en-US" sz="1800" i="1" dirty="0" err="1"/>
              <a:t>heilbrigðisstofnunum</a:t>
            </a:r>
            <a:r>
              <a:rPr lang="en-US" sz="1800" i="1" dirty="0"/>
              <a:t>. </a:t>
            </a:r>
            <a:r>
              <a:rPr lang="en-US" sz="1800" i="1" dirty="0" err="1"/>
              <a:t>Þeir</a:t>
            </a:r>
            <a:r>
              <a:rPr lang="en-US" sz="1800" i="1" dirty="0"/>
              <a:t> </a:t>
            </a:r>
            <a:r>
              <a:rPr lang="en-US" sz="1800" i="1" dirty="0" err="1"/>
              <a:t>vinna</a:t>
            </a:r>
            <a:r>
              <a:rPr lang="en-US" sz="1800" i="1" dirty="0"/>
              <a:t> </a:t>
            </a:r>
            <a:r>
              <a:rPr lang="en-US" sz="1800" i="1" dirty="0" err="1"/>
              <a:t>með</a:t>
            </a:r>
            <a:r>
              <a:rPr lang="en-US" sz="1800" i="1" dirty="0"/>
              <a:t> </a:t>
            </a:r>
            <a:r>
              <a:rPr lang="en-US" sz="1800" i="1" dirty="0" err="1"/>
              <a:t>andlegu</a:t>
            </a:r>
            <a:r>
              <a:rPr lang="en-US" sz="1800" i="1" dirty="0"/>
              <a:t> </a:t>
            </a:r>
            <a:r>
              <a:rPr lang="en-US" sz="1800" i="1" dirty="0" err="1"/>
              <a:t>hlið</a:t>
            </a:r>
            <a:r>
              <a:rPr lang="en-US" sz="1800" i="1" dirty="0"/>
              <a:t> </a:t>
            </a:r>
            <a:r>
              <a:rPr lang="en-US" sz="1800" i="1" dirty="0" err="1"/>
              <a:t>sjúkdómsins</a:t>
            </a:r>
            <a:r>
              <a:rPr lang="en-US" sz="1800" i="1" dirty="0"/>
              <a:t> </a:t>
            </a:r>
            <a:r>
              <a:rPr lang="en-US" sz="1800" i="1" dirty="0" err="1"/>
              <a:t>og</a:t>
            </a:r>
            <a:r>
              <a:rPr lang="en-US" sz="1800" i="1" dirty="0"/>
              <a:t> </a:t>
            </a:r>
            <a:r>
              <a:rPr lang="en-US" sz="1800" i="1" dirty="0" err="1"/>
              <a:t>hentar</a:t>
            </a:r>
            <a:r>
              <a:rPr lang="en-US" sz="1800" i="1" dirty="0"/>
              <a:t> </a:t>
            </a:r>
            <a:r>
              <a:rPr lang="en-US" sz="1800" i="1" dirty="0" err="1"/>
              <a:t>þannig</a:t>
            </a:r>
            <a:r>
              <a:rPr lang="en-US" sz="1800" i="1" dirty="0"/>
              <a:t> </a:t>
            </a:r>
            <a:r>
              <a:rPr lang="en-US" sz="1800" i="1" dirty="0" err="1"/>
              <a:t>meðferð</a:t>
            </a:r>
            <a:r>
              <a:rPr lang="en-US" sz="1800" i="1" dirty="0"/>
              <a:t> </a:t>
            </a:r>
            <a:r>
              <a:rPr lang="en-US" sz="1800" i="1" dirty="0" err="1"/>
              <a:t>mörgum</a:t>
            </a:r>
            <a:r>
              <a:rPr lang="en-US" sz="1800" i="1" dirty="0" smtClean="0"/>
              <a:t>.</a:t>
            </a:r>
          </a:p>
          <a:p>
            <a:r>
              <a:rPr lang="en-US" sz="1800" b="1" dirty="0" err="1" smtClean="0"/>
              <a:t>Næringarfræðingar</a:t>
            </a:r>
            <a:r>
              <a:rPr lang="en-US" sz="1800" b="1" dirty="0" smtClean="0"/>
              <a:t>, </a:t>
            </a:r>
            <a:r>
              <a:rPr lang="en-US" sz="1800" i="1" dirty="0" err="1"/>
              <a:t>Næringarfræðingar</a:t>
            </a:r>
            <a:r>
              <a:rPr lang="en-US" sz="1800" i="1" dirty="0"/>
              <a:t> </a:t>
            </a:r>
            <a:r>
              <a:rPr lang="en-US" sz="1800" i="1" dirty="0" err="1"/>
              <a:t>starfa</a:t>
            </a:r>
            <a:r>
              <a:rPr lang="en-US" sz="1800" i="1" dirty="0"/>
              <a:t> </a:t>
            </a:r>
            <a:r>
              <a:rPr lang="en-US" sz="1800" i="1" dirty="0" err="1"/>
              <a:t>bæði</a:t>
            </a:r>
            <a:r>
              <a:rPr lang="en-US" sz="1800" i="1" dirty="0"/>
              <a:t> </a:t>
            </a:r>
            <a:r>
              <a:rPr lang="en-US" sz="1800" i="1" dirty="0" err="1"/>
              <a:t>sjálfstætt</a:t>
            </a:r>
            <a:r>
              <a:rPr lang="en-US" sz="1800" i="1" dirty="0"/>
              <a:t> </a:t>
            </a:r>
            <a:r>
              <a:rPr lang="en-US" sz="1800" i="1" dirty="0" err="1"/>
              <a:t>og</a:t>
            </a:r>
            <a:r>
              <a:rPr lang="en-US" sz="1800" i="1" dirty="0"/>
              <a:t> á </a:t>
            </a:r>
            <a:r>
              <a:rPr lang="en-US" sz="1800" i="1" dirty="0" err="1"/>
              <a:t>heilbrigðisstofnunum</a:t>
            </a:r>
            <a:r>
              <a:rPr lang="en-US" sz="1800" i="1" dirty="0"/>
              <a:t>. </a:t>
            </a:r>
            <a:r>
              <a:rPr lang="en-US" sz="1800" i="1" dirty="0" err="1"/>
              <a:t>Þeir</a:t>
            </a:r>
            <a:r>
              <a:rPr lang="en-US" sz="1800" i="1" dirty="0"/>
              <a:t> </a:t>
            </a:r>
            <a:r>
              <a:rPr lang="en-US" sz="1800" i="1" dirty="0" err="1"/>
              <a:t>hjálpa</a:t>
            </a:r>
            <a:r>
              <a:rPr lang="en-US" sz="1800" i="1" dirty="0"/>
              <a:t> </a:t>
            </a:r>
            <a:r>
              <a:rPr lang="en-US" sz="1800" i="1" dirty="0" err="1"/>
              <a:t>einstaklingum</a:t>
            </a:r>
            <a:r>
              <a:rPr lang="en-US" sz="1800" i="1" dirty="0"/>
              <a:t> </a:t>
            </a:r>
            <a:r>
              <a:rPr lang="en-US" sz="1800" i="1" dirty="0" err="1"/>
              <a:t>að</a:t>
            </a:r>
            <a:r>
              <a:rPr lang="en-US" sz="1800" i="1" dirty="0"/>
              <a:t> </a:t>
            </a:r>
            <a:r>
              <a:rPr lang="en-US" sz="1800" i="1" dirty="0" err="1"/>
              <a:t>umgangast</a:t>
            </a:r>
            <a:r>
              <a:rPr lang="en-US" sz="1800" i="1" dirty="0"/>
              <a:t> mat </a:t>
            </a:r>
            <a:r>
              <a:rPr lang="en-US" sz="1800" i="1" dirty="0" err="1"/>
              <a:t>uppá</a:t>
            </a:r>
            <a:r>
              <a:rPr lang="en-US" sz="1800" i="1" dirty="0"/>
              <a:t> </a:t>
            </a:r>
            <a:r>
              <a:rPr lang="en-US" sz="1800" i="1" dirty="0" err="1"/>
              <a:t>nýtt</a:t>
            </a:r>
            <a:r>
              <a:rPr lang="en-US" sz="1800" i="1" dirty="0"/>
              <a:t>, </a:t>
            </a:r>
            <a:r>
              <a:rPr lang="en-US" sz="1800" i="1" dirty="0" err="1"/>
              <a:t>mynda</a:t>
            </a:r>
            <a:r>
              <a:rPr lang="en-US" sz="1800" i="1" dirty="0"/>
              <a:t> </a:t>
            </a:r>
            <a:r>
              <a:rPr lang="en-US" sz="1800" i="1" dirty="0" err="1"/>
              <a:t>tengsl</a:t>
            </a:r>
            <a:r>
              <a:rPr lang="en-US" sz="1800" i="1" dirty="0"/>
              <a:t> </a:t>
            </a:r>
            <a:r>
              <a:rPr lang="en-US" sz="1800" i="1" dirty="0" err="1"/>
              <a:t>við</a:t>
            </a:r>
            <a:r>
              <a:rPr lang="en-US" sz="1800" i="1" dirty="0"/>
              <a:t> </a:t>
            </a:r>
            <a:r>
              <a:rPr lang="en-US" sz="1800" i="1" dirty="0" err="1"/>
              <a:t>hann</a:t>
            </a:r>
            <a:r>
              <a:rPr lang="en-US" sz="1800" i="1" dirty="0"/>
              <a:t> </a:t>
            </a:r>
            <a:r>
              <a:rPr lang="en-US" sz="1800" i="1" dirty="0" err="1"/>
              <a:t>og</a:t>
            </a:r>
            <a:r>
              <a:rPr lang="en-US" sz="1800" i="1" dirty="0"/>
              <a:t> </a:t>
            </a:r>
            <a:r>
              <a:rPr lang="en-US" sz="1800" i="1" dirty="0" err="1"/>
              <a:t>læra</a:t>
            </a:r>
            <a:r>
              <a:rPr lang="en-US" sz="1800" i="1" dirty="0"/>
              <a:t> </a:t>
            </a:r>
            <a:r>
              <a:rPr lang="en-US" sz="1800" i="1" dirty="0" err="1"/>
              <a:t>að</a:t>
            </a:r>
            <a:r>
              <a:rPr lang="en-US" sz="1800" i="1" dirty="0"/>
              <a:t> </a:t>
            </a:r>
            <a:r>
              <a:rPr lang="en-US" sz="1800" i="1" dirty="0" err="1"/>
              <a:t>njóta</a:t>
            </a:r>
            <a:r>
              <a:rPr lang="en-US" sz="1800" i="1" dirty="0"/>
              <a:t> </a:t>
            </a:r>
            <a:r>
              <a:rPr lang="en-US" sz="1800" i="1" dirty="0" err="1"/>
              <a:t>hans</a:t>
            </a:r>
            <a:r>
              <a:rPr lang="en-US" sz="1800" i="1" dirty="0"/>
              <a:t>. </a:t>
            </a:r>
            <a:r>
              <a:rPr lang="en-US" sz="1800" i="1" dirty="0" err="1"/>
              <a:t>Þeir</a:t>
            </a:r>
            <a:r>
              <a:rPr lang="en-US" sz="1800" i="1" dirty="0"/>
              <a:t> </a:t>
            </a:r>
            <a:r>
              <a:rPr lang="en-US" sz="1800" i="1" dirty="0" err="1"/>
              <a:t>veita</a:t>
            </a:r>
            <a:r>
              <a:rPr lang="en-US" sz="1800" i="1" dirty="0"/>
              <a:t> </a:t>
            </a:r>
            <a:r>
              <a:rPr lang="en-US" sz="1800" i="1" dirty="0" err="1"/>
              <a:t>einnig</a:t>
            </a:r>
            <a:r>
              <a:rPr lang="en-US" sz="1800" i="1" dirty="0"/>
              <a:t> </a:t>
            </a:r>
            <a:r>
              <a:rPr lang="en-US" sz="1800" i="1" dirty="0" err="1"/>
              <a:t>ráðgjöf</a:t>
            </a:r>
            <a:r>
              <a:rPr lang="en-US" sz="1800" i="1" dirty="0"/>
              <a:t> um </a:t>
            </a:r>
            <a:r>
              <a:rPr lang="en-US" sz="1800" i="1" dirty="0" err="1"/>
              <a:t>rétt</a:t>
            </a:r>
            <a:r>
              <a:rPr lang="en-US" sz="1800" i="1" dirty="0"/>
              <a:t> </a:t>
            </a:r>
            <a:r>
              <a:rPr lang="en-US" sz="1800" i="1" dirty="0" err="1"/>
              <a:t>mataræði</a:t>
            </a:r>
            <a:r>
              <a:rPr lang="en-US" sz="1800" i="1" dirty="0"/>
              <a:t>. </a:t>
            </a:r>
            <a:endParaRPr lang="en-US" sz="1800" i="1" dirty="0" smtClean="0"/>
          </a:p>
          <a:p>
            <a:r>
              <a:rPr lang="en-US" sz="1800" b="1" dirty="0" smtClean="0"/>
              <a:t>OA-</a:t>
            </a:r>
            <a:r>
              <a:rPr lang="en-US" sz="1800" b="1" dirty="0" err="1" smtClean="0"/>
              <a:t>samtökin</a:t>
            </a:r>
            <a:r>
              <a:rPr lang="en-US" sz="1800" b="1" dirty="0" smtClean="0"/>
              <a:t>, </a:t>
            </a:r>
            <a:r>
              <a:rPr lang="en-US" sz="1800" dirty="0" smtClean="0"/>
              <a:t> </a:t>
            </a:r>
            <a:r>
              <a:rPr lang="en-US" sz="1800" i="1" dirty="0" err="1"/>
              <a:t>samtök</a:t>
            </a:r>
            <a:r>
              <a:rPr lang="en-US" sz="1800" i="1" dirty="0"/>
              <a:t> </a:t>
            </a:r>
            <a:r>
              <a:rPr lang="en-US" sz="1800" i="1" dirty="0" err="1"/>
              <a:t>þeirra</a:t>
            </a:r>
            <a:r>
              <a:rPr lang="en-US" sz="1800" i="1" dirty="0"/>
              <a:t> </a:t>
            </a:r>
            <a:r>
              <a:rPr lang="en-US" sz="1800" i="1" dirty="0" err="1"/>
              <a:t>sem</a:t>
            </a:r>
            <a:r>
              <a:rPr lang="en-US" sz="1800" i="1" dirty="0"/>
              <a:t> </a:t>
            </a:r>
            <a:r>
              <a:rPr lang="en-US" sz="1800" i="1" dirty="0" err="1"/>
              <a:t>eiga</a:t>
            </a:r>
            <a:r>
              <a:rPr lang="en-US" sz="1800" i="1" dirty="0"/>
              <a:t> </a:t>
            </a:r>
            <a:r>
              <a:rPr lang="en-US" sz="1800" i="1" dirty="0" err="1"/>
              <a:t>við</a:t>
            </a:r>
            <a:r>
              <a:rPr lang="en-US" sz="1800" i="1" dirty="0"/>
              <a:t> </a:t>
            </a:r>
            <a:r>
              <a:rPr lang="en-US" sz="1800" i="1" dirty="0" err="1"/>
              <a:t>matarfíkn</a:t>
            </a:r>
            <a:r>
              <a:rPr lang="en-US" sz="1800" i="1" dirty="0"/>
              <a:t> </a:t>
            </a:r>
            <a:r>
              <a:rPr lang="en-US" sz="1800" i="1" dirty="0" err="1"/>
              <a:t>að</a:t>
            </a:r>
            <a:r>
              <a:rPr lang="en-US" sz="1800" i="1" dirty="0"/>
              <a:t> </a:t>
            </a:r>
            <a:r>
              <a:rPr lang="en-US" sz="1800" i="1" dirty="0" err="1"/>
              <a:t>stríða</a:t>
            </a:r>
            <a:r>
              <a:rPr lang="en-US" sz="1800" i="1" dirty="0"/>
              <a:t>. </a:t>
            </a:r>
            <a:endParaRPr lang="en-US" sz="1800" i="1" dirty="0" smtClean="0"/>
          </a:p>
          <a:p>
            <a:r>
              <a:rPr lang="en-US" sz="1800" b="1" dirty="0" err="1"/>
              <a:t>Óhefðbundnar</a:t>
            </a:r>
            <a:r>
              <a:rPr lang="en-US" sz="1800" b="1" dirty="0"/>
              <a:t> </a:t>
            </a:r>
            <a:r>
              <a:rPr lang="en-US" sz="1800" b="1" dirty="0" err="1" smtClean="0"/>
              <a:t>lækningar</a:t>
            </a:r>
            <a:r>
              <a:rPr lang="en-US" sz="1800" b="1" dirty="0" smtClean="0"/>
              <a:t>, </a:t>
            </a:r>
            <a:r>
              <a:rPr lang="en-US" sz="1800" i="1" dirty="0"/>
              <a:t>-</a:t>
            </a:r>
            <a:r>
              <a:rPr lang="en-US" sz="1800" i="1" dirty="0" err="1"/>
              <a:t>hómópatía</a:t>
            </a:r>
            <a:r>
              <a:rPr lang="en-US" sz="1800" i="1" dirty="0"/>
              <a:t> </a:t>
            </a:r>
            <a:r>
              <a:rPr lang="en-US" sz="1800" i="1" dirty="0" smtClean="0"/>
              <a:t>,</a:t>
            </a:r>
            <a:r>
              <a:rPr lang="en-US" sz="1800" i="1" dirty="0"/>
              <a:t> -</a:t>
            </a:r>
            <a:r>
              <a:rPr lang="en-US" sz="1800" i="1" dirty="0" err="1"/>
              <a:t>heilun</a:t>
            </a:r>
            <a:endParaRPr lang="en-US" sz="1800" i="1" dirty="0" smtClean="0"/>
          </a:p>
          <a:p>
            <a:endParaRPr lang="en-US" sz="1800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Fyrirmyndir</a:t>
            </a:r>
            <a:r>
              <a:rPr lang="is-IS" dirty="0" smtClean="0"/>
              <a:t> með </a:t>
            </a:r>
            <a:r>
              <a:rPr lang="is-IS" dirty="0" err="1" smtClean="0"/>
              <a:t>Anorexiu</a:t>
            </a:r>
            <a:endParaRPr lang="en-US" dirty="0"/>
          </a:p>
        </p:txBody>
      </p:sp>
      <p:pic>
        <p:nvPicPr>
          <p:cNvPr id="4" name="Content Placeholder 3" descr="victoria-beckham-nippl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357298"/>
            <a:ext cx="2758113" cy="3614750"/>
          </a:xfrm>
        </p:spPr>
      </p:pic>
      <p:pic>
        <p:nvPicPr>
          <p:cNvPr id="5" name="Picture 4" descr="x7513389134746295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2714620"/>
            <a:ext cx="2357454" cy="3916036"/>
          </a:xfrm>
          <a:prstGeom prst="rect">
            <a:avLst/>
          </a:prstGeom>
        </p:spPr>
      </p:pic>
      <p:pic>
        <p:nvPicPr>
          <p:cNvPr id="6" name="Picture 5" descr="bulimia_wymioty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1285860"/>
            <a:ext cx="1978261" cy="3286148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</TotalTime>
  <Words>398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Átröskun</vt:lpstr>
      <vt:lpstr>Hvað er Átröskun?</vt:lpstr>
      <vt:lpstr>Helstu Einkenni Átröskunar</vt:lpstr>
      <vt:lpstr>Hvernig Átröskun hefur áhrif á líkamann</vt:lpstr>
      <vt:lpstr>Hvert á að leita?</vt:lpstr>
      <vt:lpstr>Fyrirmyndir með Anorexiu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Átröskun</dc:title>
  <dc:creator>administrator</dc:creator>
  <cp:lastModifiedBy>administrator</cp:lastModifiedBy>
  <cp:revision>5</cp:revision>
  <dcterms:created xsi:type="dcterms:W3CDTF">2007-11-01T08:27:34Z</dcterms:created>
  <dcterms:modified xsi:type="dcterms:W3CDTF">2007-11-13T14:41:15Z</dcterms:modified>
</cp:coreProperties>
</file>